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a991cd69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ea991cd69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a991cd69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ea991cd69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ea991cd69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ea991cd69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a991cd6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a991cd6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a991cd69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ea991cd69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a991cd69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a991cd69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a991cd69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a991cd69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ea991cd69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ea991cd69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ea991cd69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ea991cd69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ea991cd69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ea991cd69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a991cd69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ea991cd69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 p14:dur="600">
        <p14:gallery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19.png"/><Relationship Id="rId5" Type="http://schemas.openxmlformats.org/officeDocument/2006/relationships/image" Target="../media/image12.jpg"/><Relationship Id="rId6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17.jpg"/><Relationship Id="rId5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8.jpg"/><Relationship Id="rId5" Type="http://schemas.openxmlformats.org/officeDocument/2006/relationships/image" Target="../media/image7.jpg"/><Relationship Id="rId6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Relationship Id="rId4" Type="http://schemas.openxmlformats.org/officeDocument/2006/relationships/image" Target="../media/image33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6.png"/><Relationship Id="rId5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32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10.png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16.png"/><Relationship Id="rId5" Type="http://schemas.openxmlformats.org/officeDocument/2006/relationships/image" Target="../media/image14.jp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F83"/>
            </a:gs>
            <a:gs pos="100000">
              <a:srgbClr val="E3F6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88075"/>
            <a:ext cx="8520600" cy="8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STEM Challenge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113" y="2051713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775150" y="2202288"/>
            <a:ext cx="2790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PowerPoint by Tom , Daniel W and                                       Kelan in 6th class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733625" y="4194850"/>
            <a:ext cx="28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120175" y="1341663"/>
            <a:ext cx="433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</a:rPr>
              <a:t>With 5th and 6th class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100" y="20955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50" y="142875"/>
            <a:ext cx="252987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2325" y="266700"/>
            <a:ext cx="1438274" cy="143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571750" y="1038225"/>
            <a:ext cx="590551" cy="5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844675" y="2192550"/>
            <a:ext cx="3243900" cy="23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Mr Flood and Ms O’Byrne were very impressed with the collaboration and teamwork during the experiment.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275" y="0"/>
            <a:ext cx="42497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637975" y="1725300"/>
            <a:ext cx="32709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dk1"/>
                </a:solidFill>
              </a:rPr>
              <a:t>Teams came up with </a:t>
            </a:r>
            <a:r>
              <a:rPr b="1" lang="en-GB" sz="2300">
                <a:solidFill>
                  <a:schemeClr val="dk1"/>
                </a:solidFill>
              </a:rPr>
              <a:t>different</a:t>
            </a:r>
            <a:r>
              <a:rPr b="1" lang="en-GB" sz="2300">
                <a:solidFill>
                  <a:schemeClr val="dk1"/>
                </a:solidFill>
              </a:rPr>
              <a:t> ways to keep the </a:t>
            </a:r>
            <a:r>
              <a:rPr b="1" lang="en-GB" sz="2300">
                <a:solidFill>
                  <a:schemeClr val="dk1"/>
                </a:solidFill>
              </a:rPr>
              <a:t>bridge</a:t>
            </a:r>
            <a:r>
              <a:rPr b="1" lang="en-GB" sz="2300">
                <a:solidFill>
                  <a:schemeClr val="dk1"/>
                </a:solidFill>
              </a:rPr>
              <a:t> off the ground, including folding, rolling and bending the paper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250" y="1535525"/>
            <a:ext cx="4601651" cy="34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6936900" y="1375825"/>
            <a:ext cx="19530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152400" y="2088075"/>
            <a:ext cx="3915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All the ideas were brilliant and the groups got creative and thought outside the box! Well done to all involved!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745432" cy="19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381075"/>
            <a:ext cx="1610025" cy="16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D2E9"/>
            </a:gs>
            <a:gs pos="100000">
              <a:srgbClr val="04596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6575" y="1179049"/>
            <a:ext cx="3228099" cy="24210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439525" y="606550"/>
            <a:ext cx="857400" cy="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538900" y="929400"/>
            <a:ext cx="2308800" cy="17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We could only use A4 paper, selotape and paperclips to build them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999776" y="2722801"/>
            <a:ext cx="943398" cy="82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353425" y="1954475"/>
            <a:ext cx="589751" cy="76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7450" y="2722800"/>
            <a:ext cx="1329275" cy="82512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3406075" y="405700"/>
            <a:ext cx="30732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Building Bridges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1058200" y="1628775"/>
            <a:ext cx="1695600" cy="22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The bridges we built had to be up off the floor and had to be minimum 50cm in length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med" p14:dur="600">
        <p:fade thruBlk="1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48208"/>
            </a:gs>
            <a:gs pos="100000">
              <a:srgbClr val="703E0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425" y="1157575"/>
            <a:ext cx="5314575" cy="398592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4637400" y="115450"/>
            <a:ext cx="286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336000" y="330200"/>
            <a:ext cx="2665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</a:rPr>
              <a:t>The teams were  mixed with 5th and 6th class 3 people from each class on a team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538" y="2340100"/>
            <a:ext cx="2170125" cy="21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3092675" y="199900"/>
            <a:ext cx="28671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</a:rPr>
              <a:t>Teams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med" p14:dur="600">
        <p:push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675" y="1107925"/>
            <a:ext cx="3678700" cy="27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0" y="1039975"/>
            <a:ext cx="24075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All teams have 50 </a:t>
            </a:r>
            <a:r>
              <a:rPr b="1" lang="en-GB" sz="1800">
                <a:solidFill>
                  <a:schemeClr val="dk1"/>
                </a:solidFill>
              </a:rPr>
              <a:t>points to spend on: sticky tape (2 points for 10cm)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paper (6 points) paperclips (1 point )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3775" y="152400"/>
            <a:ext cx="2387825" cy="23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3775" y="2692625"/>
            <a:ext cx="1788214" cy="2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234900"/>
            <a:ext cx="1756200" cy="17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2739900" y="293975"/>
            <a:ext cx="29985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</a:rPr>
              <a:t>Points to Spend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med" p14:dur="600">
        <p:push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200" y="1617787"/>
            <a:ext cx="4497751" cy="33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773225" y="715825"/>
            <a:ext cx="2302500" cy="19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The bridge had to hold a toy car</a:t>
            </a:r>
            <a:r>
              <a:rPr b="1" lang="en-GB" sz="1800">
                <a:solidFill>
                  <a:schemeClr val="dk2"/>
                </a:solidFill>
              </a:rPr>
              <a:t> </a:t>
            </a:r>
            <a:r>
              <a:rPr b="1" lang="en-GB" sz="1800">
                <a:solidFill>
                  <a:schemeClr val="dk1"/>
                </a:solidFill>
              </a:rPr>
              <a:t>which had to drive along the bridge without falling or breaking the bridge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51" y="2762350"/>
            <a:ext cx="2105975" cy="21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049551" y="288650"/>
            <a:ext cx="1598400" cy="11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3057400" y="329250"/>
            <a:ext cx="2857500" cy="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The Brief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med" p14:dur="600">
        <p14:flip dir="l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lin ang="5400012" scaled="0"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6300" y="42750"/>
            <a:ext cx="5143700" cy="502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795000" y="1249200"/>
            <a:ext cx="1725000" cy="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4560000" y="787500"/>
            <a:ext cx="432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2317500" y="2325000"/>
            <a:ext cx="432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733675" y="1249200"/>
            <a:ext cx="231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We had thirty minutes to make the bridge which had to be a minimum 50cm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264475" y="294900"/>
            <a:ext cx="3248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</a:rPr>
              <a:t>Time Limits and Specifics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600" y="3004550"/>
            <a:ext cx="1948073" cy="19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725" y="3280850"/>
            <a:ext cx="1583651" cy="158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50000">
              <a:srgbClr val="FF00F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500" y="840000"/>
            <a:ext cx="4536550" cy="4171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893250" y="631000"/>
            <a:ext cx="2145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Loads of teams used </a:t>
            </a:r>
            <a:r>
              <a:rPr b="1" lang="en-GB" sz="1800">
                <a:solidFill>
                  <a:schemeClr val="dk1"/>
                </a:solidFill>
              </a:rPr>
              <a:t>different</a:t>
            </a:r>
            <a:r>
              <a:rPr b="1" lang="en-GB" sz="1800">
                <a:solidFill>
                  <a:schemeClr val="dk1"/>
                </a:solidFill>
              </a:rPr>
              <a:t> </a:t>
            </a:r>
            <a:r>
              <a:rPr b="1" lang="en-GB" sz="1800">
                <a:solidFill>
                  <a:schemeClr val="dk1"/>
                </a:solidFill>
              </a:rPr>
              <a:t>tactics</a:t>
            </a:r>
            <a:r>
              <a:rPr b="1" lang="en-GB" sz="1800">
                <a:solidFill>
                  <a:schemeClr val="dk1"/>
                </a:solidFill>
              </a:rPr>
              <a:t> to make a bridge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52900"/>
            <a:ext cx="3072628" cy="293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566" y="790152"/>
            <a:ext cx="3243709" cy="422042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752475" y="1562100"/>
            <a:ext cx="33813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142950" y="85725"/>
            <a:ext cx="28479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</a:rPr>
              <a:t>It got competitive and people tried to steal ideas and </a:t>
            </a:r>
            <a:r>
              <a:rPr b="1" lang="en-GB" sz="1800">
                <a:solidFill>
                  <a:schemeClr val="dk1"/>
                </a:solidFill>
              </a:rPr>
              <a:t>materials</a:t>
            </a:r>
            <a:r>
              <a:rPr b="1" lang="en-GB" sz="1800">
                <a:solidFill>
                  <a:schemeClr val="dk1"/>
                </a:solidFill>
              </a:rPr>
              <a:t> from other teams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23975" y="1333500"/>
            <a:ext cx="6057901" cy="39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819528" y="2571750"/>
            <a:ext cx="1666874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1213550" y="1403950"/>
            <a:ext cx="31812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dk1"/>
                </a:solidFill>
              </a:rPr>
              <a:t>People named their bridges too!</a:t>
            </a:r>
            <a:endParaRPr b="1" sz="2100">
              <a:solidFill>
                <a:schemeClr val="dk1"/>
              </a:solidFill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971875"/>
            <a:ext cx="2027334" cy="201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2134" y="2971875"/>
            <a:ext cx="2801829" cy="186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0348" y="0"/>
            <a:ext cx="2301174" cy="153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 p14:dur="600">
        <p14:prism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